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9" r:id="rId3"/>
    <p:sldId id="270" r:id="rId4"/>
    <p:sldId id="271" r:id="rId5"/>
    <p:sldId id="274" r:id="rId6"/>
    <p:sldId id="273" r:id="rId7"/>
    <p:sldId id="275" r:id="rId8"/>
    <p:sldId id="276" r:id="rId9"/>
    <p:sldId id="272" r:id="rId10"/>
    <p:sldId id="277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458" autoAdjust="0"/>
  </p:normalViewPr>
  <p:slideViewPr>
    <p:cSldViewPr>
      <p:cViewPr>
        <p:scale>
          <a:sx n="94" d="100"/>
          <a:sy n="94" d="100"/>
        </p:scale>
        <p:origin x="65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painful to look at- painful</a:t>
            </a:r>
            <a:r>
              <a:rPr lang="en-US" baseline="0" dirty="0" smtClean="0"/>
              <a:t>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3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we</a:t>
            </a:r>
            <a:r>
              <a:rPr lang="en-US" baseline="0" dirty="0" smtClean="0"/>
              <a:t> feed in a 20x20 image into a 3 layer neural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Visualizing and Understanding Convolutional Networks, </a:t>
            </a:r>
            <a:r>
              <a:rPr lang="en-US" dirty="0" err="1" smtClean="0"/>
              <a:t>Zeiler</a:t>
            </a:r>
            <a:r>
              <a:rPr lang="en-US" dirty="0" smtClean="0"/>
              <a:t> and Fergus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3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known in</a:t>
            </a:r>
            <a:r>
              <a:rPr lang="en-US" baseline="0" dirty="0" smtClean="0"/>
              <a:t> computer vision</a:t>
            </a:r>
          </a:p>
          <a:p>
            <a:r>
              <a:rPr lang="en-US" baseline="0" dirty="0" smtClean="0"/>
              <a:t>we train a classifier with a convolutional neural network</a:t>
            </a:r>
          </a:p>
          <a:p>
            <a:r>
              <a:rPr lang="en-US" baseline="0" dirty="0" smtClean="0"/>
              <a:t>feed the first layer of the network into a visualization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3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Woah!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4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Woah!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Visualizing machine learning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2209800"/>
            <a:ext cx="6781800" cy="350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Very </a:t>
            </a:r>
            <a:r>
              <a:rPr lang="en-US" smtClean="0"/>
              <a:t>high dimensionality!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7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Active area of research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New algorithms and tools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being created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8932912" cy="2782861"/>
          </a:xfrm>
        </p:spPr>
      </p:pic>
      <p:sp>
        <p:nvSpPr>
          <p:cNvPr id="4" name="Rectangle 3"/>
          <p:cNvSpPr/>
          <p:nvPr/>
        </p:nvSpPr>
        <p:spPr>
          <a:xfrm>
            <a:off x="6088" y="6488668"/>
            <a:ext cx="2872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/pdf/1311.2901.pdf</a:t>
            </a:r>
          </a:p>
        </p:txBody>
      </p:sp>
    </p:spTree>
    <p:extLst>
      <p:ext uri="{BB962C8B-B14F-4D97-AF65-F5344CB8AC3E}">
        <p14:creationId xmlns:p14="http://schemas.microsoft.com/office/powerpoint/2010/main" val="185458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88" y="6488668"/>
            <a:ext cx="2872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/pdf/1311.2901.pdf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8372"/>
            <a:ext cx="6324600" cy="6279983"/>
          </a:xfrm>
        </p:spPr>
      </p:pic>
    </p:spTree>
    <p:extLst>
      <p:ext uri="{BB962C8B-B14F-4D97-AF65-F5344CB8AC3E}">
        <p14:creationId xmlns:p14="http://schemas.microsoft.com/office/powerpoint/2010/main" val="138458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 dataset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062" y="1600200"/>
            <a:ext cx="682987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81000"/>
            <a:ext cx="5553575" cy="61130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2113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lvdmaaten.github.io</a:t>
            </a:r>
            <a:r>
              <a:rPr lang="en-US" dirty="0"/>
              <a:t>/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9921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990600"/>
            <a:ext cx="13487400" cy="14846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3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</TotalTime>
  <Words>96</Words>
  <Application>Microsoft Macintosh PowerPoint</Application>
  <PresentationFormat>On-screen Show (4:3)</PresentationFormat>
  <Paragraphs>29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Office Theme</vt:lpstr>
      <vt:lpstr>Custom Design</vt:lpstr>
      <vt:lpstr>Visualizing machine learning</vt:lpstr>
      <vt:lpstr>Avoid</vt:lpstr>
      <vt:lpstr>Very high dimensionality!</vt:lpstr>
      <vt:lpstr>PowerPoint Presentation</vt:lpstr>
      <vt:lpstr>PowerPoint Presentation</vt:lpstr>
      <vt:lpstr>PowerPoint Presentation</vt:lpstr>
      <vt:lpstr>MNIST dataset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87</cp:revision>
  <dcterms:created xsi:type="dcterms:W3CDTF">2016-03-21T14:12:59Z</dcterms:created>
  <dcterms:modified xsi:type="dcterms:W3CDTF">2017-01-19T14:27:56Z</dcterms:modified>
</cp:coreProperties>
</file>